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9" r:id="rId3"/>
    <p:sldId id="325" r:id="rId4"/>
    <p:sldId id="320" r:id="rId5"/>
    <p:sldId id="321" r:id="rId6"/>
    <p:sldId id="322" r:id="rId7"/>
    <p:sldId id="323" r:id="rId8"/>
    <p:sldId id="324" r:id="rId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20" autoAdjust="0"/>
  </p:normalViewPr>
  <p:slideViewPr>
    <p:cSldViewPr snapToGrid="0" showGuides="1">
      <p:cViewPr varScale="1">
        <p:scale>
          <a:sx n="105" d="100"/>
          <a:sy n="105" d="100"/>
        </p:scale>
        <p:origin x="696" y="96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6A611A-2A5D-4304-8D2C-C8A535789F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5D03A35-151E-4A59-B3F6-F7C4B8FBF4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286FEA5-56C7-4C2E-9F2C-DB638C57E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13EA-D26A-43B3-A49F-FFB94B80D603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AD4D0A2-24B4-451E-9A1F-D1E1447CE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6463A0E-7B48-430D-930C-44D3B7DB5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B7-1EFD-4CB9-8665-DED80DC9096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7299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92348A-53A0-43EA-8694-AE6196246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8803BA5-3026-4FD3-8CA1-D144D0FBC8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9C3AC92-BF0C-4B26-8AD3-A23C07176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13EA-D26A-43B3-A49F-FFB94B80D603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D30F701-E4CF-44A7-8BDE-93ADDD8F8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C57E86D-A5CA-4190-A722-F837F5315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B7-1EFD-4CB9-8665-DED80DC9096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8733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C1BF27E-67D2-48D6-9453-8F5C1BD064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5CBCF09-F084-4320-83A0-5D8AD79761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2D88591-18B0-42B1-BCB0-566E96208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13EA-D26A-43B3-A49F-FFB94B80D603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F2E9472-7237-4B66-8628-24115CA55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4585AB7-72D4-4E92-913A-2B356DE75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B7-1EFD-4CB9-8665-DED80DC9096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0845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A14C70-958E-40A6-BB05-CB5C1180B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B7E9157-637B-4608-A071-736C31DDF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D9B72A3-8520-435F-94A0-A1662D1B0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13EA-D26A-43B3-A49F-FFB94B80D603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1A5C335-0BCE-4476-A398-7CAF34A57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9424180-3BA0-44A8-898B-298B51775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B7-1EFD-4CB9-8665-DED80DC9096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9683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046AEE-9A54-482D-9373-570937FA8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9216811-7059-460E-BBDF-3B9CA7A763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E2907AA-6E8B-4DE0-B7E2-2392BC35B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13EA-D26A-43B3-A49F-FFB94B80D603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3B5E75B-57B2-46C5-A7A7-511A0F5FA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E21FE47-D56B-4325-A0E8-9E2254656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B7-1EFD-4CB9-8665-DED80DC9096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0635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9EBB53-E86B-423C-B77D-9F7B19DBF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08E02CC-FC31-4D4A-850C-587BB99A88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DB9CF9E-E4DB-45F7-98C2-5BFC929448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D5AA4EE-0C7A-499F-9DC3-5CFEBE2EE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13EA-D26A-43B3-A49F-FFB94B80D603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403DCB7-943A-4DFA-86C1-789A7F733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5A3B279-6905-4BEA-9077-E8071B776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B7-1EFD-4CB9-8665-DED80DC9096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3699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79057C-7880-43AA-A140-76CAAEB95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7E8BB0E-74AF-4010-85AC-4C11738F9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8ADAF61-1736-4970-8E12-1603903D5D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5D70866D-B881-44FB-83D7-91EA7B6803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2FDED815-87DD-4CA2-A6AF-E42D7A2ECB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E06DD5A9-9ADA-435F-A511-9CB238BDE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13EA-D26A-43B3-A49F-FFB94B80D603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03E06D81-DC6B-4739-829D-29EE8C5D5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906F763-28E4-42FF-9A25-933E9FBE6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B7-1EFD-4CB9-8665-DED80DC9096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5222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9E0DC8-74D2-438E-A22D-1C0C657B8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F4DAFF2-544E-4AFE-B211-D38A33E8B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13EA-D26A-43B3-A49F-FFB94B80D603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0E5BB17-88DA-4368-984C-250CAADCA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F14B8DD-DADC-4AA5-910C-545B626DD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B7-1EFD-4CB9-8665-DED80DC9096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0179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58155692-9F8C-431E-BF76-3C1C523EC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13EA-D26A-43B3-A49F-FFB94B80D603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BB5BD1DC-3B48-4E3D-8438-CD33B85B7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C4258BD-B1BD-443D-8278-16B32C232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B7-1EFD-4CB9-8665-DED80DC9096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4134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FEFC91-9D15-4669-B7A1-E7EF8249A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729AD6E-DAB8-41D0-A6C8-A3666292A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3B363B9-FC26-4936-8459-0F90B5FA37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A2CF3CB-3F52-4897-9D32-17E393C4B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13EA-D26A-43B3-A49F-FFB94B80D603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F8F541D-2E2E-4FBC-9775-D4214CA12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EF5AF0C-810E-447E-9F1E-9D8455C32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B7-1EFD-4CB9-8665-DED80DC9096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1694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1C16A5-2B74-489C-B060-BB28F1273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6E628FB4-8B83-4DBE-801C-3DAA54DDBD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49DB9F6-28C6-4DD8-A55A-5DED43806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FCCE63E-D876-41F6-9C1B-5F4CE4500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13EA-D26A-43B3-A49F-FFB94B80D603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CB941D2-FA53-413F-A5D2-0D280DEB8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CEB0A79-AD18-4E22-A575-BB1D7B9EB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15B7-1EFD-4CB9-8665-DED80DC9096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3676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42AF2091-3203-43DB-9355-B7849AEEA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4FE1E8A-8F00-43B8-86A2-A46C0F821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DA0484B-31E4-4327-8D5B-2695C61F41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E13EA-D26A-43B3-A49F-FFB94B80D603}" type="datetimeFigureOut">
              <a:rPr lang="pt-BR" smtClean="0"/>
              <a:t>16/03/2021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65951C1-B34A-472F-942D-5570977C8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D695E34-410C-4D0B-BE4A-7424BC9783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315B7-1EFD-4CB9-8665-DED80DC9096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1503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4EDF8F98-3656-4EA8-B4B9-82839FAE04DD}"/>
              </a:ext>
            </a:extLst>
          </p:cNvPr>
          <p:cNvSpPr txBox="1"/>
          <p:nvPr/>
        </p:nvSpPr>
        <p:spPr>
          <a:xfrm>
            <a:off x="5311445" y="2459504"/>
            <a:ext cx="15691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latin typeface="Campton Book" panose="020B0004020102020203" pitchFamily="34" charset="0"/>
              </a:rPr>
              <a:t>P R O </a:t>
            </a:r>
          </a:p>
          <a:p>
            <a:r>
              <a:rPr lang="pt-BR" sz="4000" dirty="0">
                <a:latin typeface="Campton Book" panose="020B0004020102020203" pitchFamily="34" charset="0"/>
              </a:rPr>
              <a:t>P O S </a:t>
            </a:r>
          </a:p>
          <a:p>
            <a:r>
              <a:rPr lang="pt-BR" sz="4000" dirty="0">
                <a:latin typeface="Campton Book" panose="020B0004020102020203" pitchFamily="34" charset="0"/>
              </a:rPr>
              <a:t>T A /</a:t>
            </a:r>
            <a:endParaRPr lang="pt-BR" sz="4000" dirty="0">
              <a:latin typeface="Campton Light" panose="020B0004020102020203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AF5946A8-D902-42C8-8C14-BC7AAC7EB956}"/>
              </a:ext>
            </a:extLst>
          </p:cNvPr>
          <p:cNvSpPr txBox="1"/>
          <p:nvPr/>
        </p:nvSpPr>
        <p:spPr>
          <a:xfrm>
            <a:off x="9596006" y="5717206"/>
            <a:ext cx="2199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latin typeface="Campton Light" panose="020B0004020102020203" pitchFamily="34" charset="0"/>
              </a:rPr>
              <a:t>* Personalizar de acordo com a identidade visual do escritório</a:t>
            </a:r>
          </a:p>
        </p:txBody>
      </p:sp>
    </p:spTree>
    <p:extLst>
      <p:ext uri="{BB962C8B-B14F-4D97-AF65-F5344CB8AC3E}">
        <p14:creationId xmlns:p14="http://schemas.microsoft.com/office/powerpoint/2010/main" val="229927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4EDF8F98-3656-4EA8-B4B9-82839FAE04DD}"/>
              </a:ext>
            </a:extLst>
          </p:cNvPr>
          <p:cNvSpPr txBox="1"/>
          <p:nvPr/>
        </p:nvSpPr>
        <p:spPr>
          <a:xfrm>
            <a:off x="785229" y="529480"/>
            <a:ext cx="24334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latin typeface="Campton Book" panose="020B0004020102020203" pitchFamily="34" charset="0"/>
              </a:rPr>
              <a:t>A P R E </a:t>
            </a:r>
          </a:p>
          <a:p>
            <a:r>
              <a:rPr lang="pt-BR" sz="4000" dirty="0">
                <a:latin typeface="Campton Book" panose="020B0004020102020203" pitchFamily="34" charset="0"/>
              </a:rPr>
              <a:t>S E N T A Ç Ã O</a:t>
            </a:r>
            <a:endParaRPr lang="pt-BR" sz="4000" dirty="0">
              <a:latin typeface="Campton Light" panose="020B0004020102020203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AF5946A8-D902-42C8-8C14-BC7AAC7EB956}"/>
              </a:ext>
            </a:extLst>
          </p:cNvPr>
          <p:cNvSpPr txBox="1"/>
          <p:nvPr/>
        </p:nvSpPr>
        <p:spPr>
          <a:xfrm>
            <a:off x="4722254" y="3198167"/>
            <a:ext cx="3031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latin typeface="Campton Light" panose="020B0004020102020203" pitchFamily="34" charset="0"/>
              </a:rPr>
              <a:t>* Insira fotos e faça uma apresentação breve do seu trabalho.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943367EA-DDED-4B0C-991F-2D8C2EB4EDCF}"/>
              </a:ext>
            </a:extLst>
          </p:cNvPr>
          <p:cNvSpPr txBox="1"/>
          <p:nvPr/>
        </p:nvSpPr>
        <p:spPr>
          <a:xfrm>
            <a:off x="785229" y="2468472"/>
            <a:ext cx="1994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latin typeface="Campton Light" panose="020B0004020102020203" pitchFamily="34" charset="0"/>
              </a:rPr>
              <a:t>* Substituir pelo seu nome ou nome do escritório</a:t>
            </a:r>
          </a:p>
        </p:txBody>
      </p:sp>
    </p:spTree>
    <p:extLst>
      <p:ext uri="{BB962C8B-B14F-4D97-AF65-F5344CB8AC3E}">
        <p14:creationId xmlns:p14="http://schemas.microsoft.com/office/powerpoint/2010/main" val="989456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4EDF8F98-3656-4EA8-B4B9-82839FAE04DD}"/>
              </a:ext>
            </a:extLst>
          </p:cNvPr>
          <p:cNvSpPr txBox="1"/>
          <p:nvPr/>
        </p:nvSpPr>
        <p:spPr>
          <a:xfrm>
            <a:off x="785229" y="529480"/>
            <a:ext cx="19945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latin typeface="Campton Book" panose="020B0004020102020203" pitchFamily="34" charset="0"/>
              </a:rPr>
              <a:t>M A R C O S /</a:t>
            </a:r>
            <a:endParaRPr lang="pt-BR" sz="4000" dirty="0">
              <a:latin typeface="Campton Light" panose="020B0004020102020203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AF5946A8-D902-42C8-8C14-BC7AAC7EB956}"/>
              </a:ext>
            </a:extLst>
          </p:cNvPr>
          <p:cNvSpPr txBox="1"/>
          <p:nvPr/>
        </p:nvSpPr>
        <p:spPr>
          <a:xfrm>
            <a:off x="4676534" y="2823263"/>
            <a:ext cx="30318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latin typeface="Campton Light" panose="020B0004020102020203" pitchFamily="34" charset="0"/>
              </a:rPr>
              <a:t>* Fatos que possam gerar credibilidade são sempre bem vindos! Um número expressivo de clientes, uma metragem aproximada de projetos feitos (por exemplo, 6.000m² transformados), publicações em revista, entre outros.</a:t>
            </a:r>
          </a:p>
          <a:p>
            <a:r>
              <a:rPr lang="pt-BR" sz="1200" dirty="0">
                <a:latin typeface="Campton Light" panose="020B0004020102020203" pitchFamily="34" charset="0"/>
              </a:rPr>
              <a:t>Também é interessante inserir um texto que reforce os valores do escritório.</a:t>
            </a:r>
          </a:p>
        </p:txBody>
      </p:sp>
    </p:spTree>
    <p:extLst>
      <p:ext uri="{BB962C8B-B14F-4D97-AF65-F5344CB8AC3E}">
        <p14:creationId xmlns:p14="http://schemas.microsoft.com/office/powerpoint/2010/main" val="3836554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4EDF8F98-3656-4EA8-B4B9-82839FAE04DD}"/>
              </a:ext>
            </a:extLst>
          </p:cNvPr>
          <p:cNvSpPr txBox="1"/>
          <p:nvPr/>
        </p:nvSpPr>
        <p:spPr>
          <a:xfrm>
            <a:off x="785229" y="529480"/>
            <a:ext cx="19762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latin typeface="Campton Book" panose="020B0004020102020203" pitchFamily="34" charset="0"/>
              </a:rPr>
              <a:t>P O R T F Ó </a:t>
            </a:r>
          </a:p>
          <a:p>
            <a:r>
              <a:rPr lang="pt-BR" sz="4000" dirty="0">
                <a:latin typeface="Campton Book" panose="020B0004020102020203" pitchFamily="34" charset="0"/>
              </a:rPr>
              <a:t>L  I  O</a:t>
            </a:r>
            <a:endParaRPr lang="pt-BR" sz="4000" dirty="0">
              <a:latin typeface="Campton Light" panose="020B0004020102020203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AF5946A8-D902-42C8-8C14-BC7AAC7EB956}"/>
              </a:ext>
            </a:extLst>
          </p:cNvPr>
          <p:cNvSpPr txBox="1"/>
          <p:nvPr/>
        </p:nvSpPr>
        <p:spPr>
          <a:xfrm>
            <a:off x="4722254" y="2832407"/>
            <a:ext cx="30318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latin typeface="Campton Light" panose="020B0004020102020203" pitchFamily="34" charset="0"/>
              </a:rPr>
              <a:t>* Conte a história de algum projeto que tenha sido executado ou desenvolvido por você e que mostre a essência do seu trabalho. Conte os problemas que levaram os clientes a ter procurar e quais as soluções adotadas. Insira fotos do projeto e um depoimento do cliente.</a:t>
            </a:r>
          </a:p>
        </p:txBody>
      </p:sp>
    </p:spTree>
    <p:extLst>
      <p:ext uri="{BB962C8B-B14F-4D97-AF65-F5344CB8AC3E}">
        <p14:creationId xmlns:p14="http://schemas.microsoft.com/office/powerpoint/2010/main" val="1279539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4EDF8F98-3656-4EA8-B4B9-82839FAE04DD}"/>
              </a:ext>
            </a:extLst>
          </p:cNvPr>
          <p:cNvSpPr txBox="1"/>
          <p:nvPr/>
        </p:nvSpPr>
        <p:spPr>
          <a:xfrm>
            <a:off x="785229" y="529480"/>
            <a:ext cx="19762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latin typeface="Campton Book" panose="020B0004020102020203" pitchFamily="34" charset="0"/>
              </a:rPr>
              <a:t>P R O</a:t>
            </a:r>
          </a:p>
          <a:p>
            <a:r>
              <a:rPr lang="pt-BR" sz="4000" dirty="0">
                <a:latin typeface="Campton Book" panose="020B0004020102020203" pitchFamily="34" charset="0"/>
              </a:rPr>
              <a:t>P O S </a:t>
            </a:r>
          </a:p>
          <a:p>
            <a:r>
              <a:rPr lang="pt-BR" sz="4000" dirty="0">
                <a:latin typeface="Campton Book" panose="020B0004020102020203" pitchFamily="34" charset="0"/>
              </a:rPr>
              <a:t>T A /</a:t>
            </a:r>
            <a:endParaRPr lang="pt-BR" sz="4000" dirty="0">
              <a:latin typeface="Campton Light" panose="020B0004020102020203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AF5946A8-D902-42C8-8C14-BC7AAC7EB956}"/>
              </a:ext>
            </a:extLst>
          </p:cNvPr>
          <p:cNvSpPr txBox="1"/>
          <p:nvPr/>
        </p:nvSpPr>
        <p:spPr>
          <a:xfrm>
            <a:off x="4722254" y="2832407"/>
            <a:ext cx="32421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latin typeface="Campton Light" panose="020B0004020102020203" pitchFamily="34" charset="0"/>
              </a:rPr>
              <a:t>* Comece a explicar para o cliente como será desenvolvido o projeto. Quais os próximos passos (reunião de briefing, levantamento, estudo preliminar, planta baixa, elétrico, hidráulico...), como eles serão desenvolvidos e porquê são importantes. Se possível ilustre cada um desses passos com imagens :)</a:t>
            </a:r>
          </a:p>
        </p:txBody>
      </p:sp>
    </p:spTree>
    <p:extLst>
      <p:ext uri="{BB962C8B-B14F-4D97-AF65-F5344CB8AC3E}">
        <p14:creationId xmlns:p14="http://schemas.microsoft.com/office/powerpoint/2010/main" val="2527238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4EDF8F98-3656-4EA8-B4B9-82839FAE04DD}"/>
              </a:ext>
            </a:extLst>
          </p:cNvPr>
          <p:cNvSpPr txBox="1"/>
          <p:nvPr/>
        </p:nvSpPr>
        <p:spPr>
          <a:xfrm>
            <a:off x="785229" y="529480"/>
            <a:ext cx="23054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latin typeface="Campton Book" panose="020B0004020102020203" pitchFamily="34" charset="0"/>
              </a:rPr>
              <a:t>I N V E S T I M E N T O /</a:t>
            </a:r>
            <a:endParaRPr lang="pt-BR" sz="4000" dirty="0">
              <a:latin typeface="Campton Light" panose="020B0004020102020203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AF5946A8-D902-42C8-8C14-BC7AAC7EB956}"/>
              </a:ext>
            </a:extLst>
          </p:cNvPr>
          <p:cNvSpPr txBox="1"/>
          <p:nvPr/>
        </p:nvSpPr>
        <p:spPr>
          <a:xfrm>
            <a:off x="4722254" y="3013501"/>
            <a:ext cx="32421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latin typeface="Campton Light" panose="020B0004020102020203" pitchFamily="34" charset="0"/>
              </a:rPr>
              <a:t>* Qual valor do projeto e as condições de pagamento?</a:t>
            </a:r>
          </a:p>
          <a:p>
            <a:r>
              <a:rPr lang="pt-BR" sz="1200" dirty="0">
                <a:latin typeface="Campton Light" panose="020B0004020102020203" pitchFamily="34" charset="0"/>
              </a:rPr>
              <a:t>Nesse momento você pode usar a técnica de ancoragem citada na aula.</a:t>
            </a:r>
          </a:p>
        </p:txBody>
      </p:sp>
    </p:spTree>
    <p:extLst>
      <p:ext uri="{BB962C8B-B14F-4D97-AF65-F5344CB8AC3E}">
        <p14:creationId xmlns:p14="http://schemas.microsoft.com/office/powerpoint/2010/main" val="2958694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4EDF8F98-3656-4EA8-B4B9-82839FAE04DD}"/>
              </a:ext>
            </a:extLst>
          </p:cNvPr>
          <p:cNvSpPr txBox="1"/>
          <p:nvPr/>
        </p:nvSpPr>
        <p:spPr>
          <a:xfrm>
            <a:off x="785229" y="529480"/>
            <a:ext cx="18665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latin typeface="Campton Book" panose="020B0004020102020203" pitchFamily="34" charset="0"/>
              </a:rPr>
              <a:t>G A </a:t>
            </a:r>
          </a:p>
          <a:p>
            <a:r>
              <a:rPr lang="pt-BR" sz="4000" dirty="0">
                <a:latin typeface="Campton Book" panose="020B0004020102020203" pitchFamily="34" charset="0"/>
              </a:rPr>
              <a:t>R A N </a:t>
            </a:r>
          </a:p>
          <a:p>
            <a:r>
              <a:rPr lang="pt-BR" sz="4000" dirty="0">
                <a:latin typeface="Campton Book" panose="020B0004020102020203" pitchFamily="34" charset="0"/>
              </a:rPr>
              <a:t>T I A /</a:t>
            </a:r>
            <a:endParaRPr lang="pt-BR" sz="4000" dirty="0">
              <a:latin typeface="Campton Light" panose="020B0004020102020203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AF5946A8-D902-42C8-8C14-BC7AAC7EB956}"/>
              </a:ext>
            </a:extLst>
          </p:cNvPr>
          <p:cNvSpPr txBox="1"/>
          <p:nvPr/>
        </p:nvSpPr>
        <p:spPr>
          <a:xfrm>
            <a:off x="4630814" y="3013501"/>
            <a:ext cx="32421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latin typeface="Campton Light" panose="020B0004020102020203" pitchFamily="34" charset="0"/>
              </a:rPr>
              <a:t>* Caso algum prazo não seja cumprido, o cliente tem alguma garantia? Caso ele não fique satisfeito, você o ressarcirá de alguma forma? Conte para ele!</a:t>
            </a:r>
          </a:p>
        </p:txBody>
      </p:sp>
    </p:spTree>
    <p:extLst>
      <p:ext uri="{BB962C8B-B14F-4D97-AF65-F5344CB8AC3E}">
        <p14:creationId xmlns:p14="http://schemas.microsoft.com/office/powerpoint/2010/main" val="1086922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4EDF8F98-3656-4EA8-B4B9-82839FAE04DD}"/>
              </a:ext>
            </a:extLst>
          </p:cNvPr>
          <p:cNvSpPr txBox="1"/>
          <p:nvPr/>
        </p:nvSpPr>
        <p:spPr>
          <a:xfrm>
            <a:off x="785229" y="529480"/>
            <a:ext cx="18665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latin typeface="Campton Book" panose="020B0004020102020203" pitchFamily="34" charset="0"/>
              </a:rPr>
              <a:t>F I </a:t>
            </a:r>
          </a:p>
          <a:p>
            <a:r>
              <a:rPr lang="pt-BR" sz="4000" dirty="0">
                <a:latin typeface="Campton Book" panose="020B0004020102020203" pitchFamily="34" charset="0"/>
              </a:rPr>
              <a:t>N A L /</a:t>
            </a:r>
            <a:endParaRPr lang="pt-BR" sz="4000" dirty="0">
              <a:latin typeface="Campton Light" panose="020B0004020102020203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AF5946A8-D902-42C8-8C14-BC7AAC7EB956}"/>
              </a:ext>
            </a:extLst>
          </p:cNvPr>
          <p:cNvSpPr txBox="1"/>
          <p:nvPr/>
        </p:nvSpPr>
        <p:spPr>
          <a:xfrm>
            <a:off x="4594238" y="3105834"/>
            <a:ext cx="3242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latin typeface="Campton Light" panose="020B0004020102020203" pitchFamily="34" charset="0"/>
              </a:rPr>
              <a:t>* Insira o prazo para aprovação da proposta, algumas observações importantes e os próximos passos.</a:t>
            </a:r>
          </a:p>
        </p:txBody>
      </p:sp>
    </p:spTree>
    <p:extLst>
      <p:ext uri="{BB962C8B-B14F-4D97-AF65-F5344CB8AC3E}">
        <p14:creationId xmlns:p14="http://schemas.microsoft.com/office/powerpoint/2010/main" val="21905624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1027</TotalTime>
  <Words>330</Words>
  <Application>Microsoft Office PowerPoint</Application>
  <PresentationFormat>Widescreen</PresentationFormat>
  <Paragraphs>28</Paragraphs>
  <Slides>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Campton Book</vt:lpstr>
      <vt:lpstr>Campton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Monique</dc:creator>
  <cp:lastModifiedBy>Monique</cp:lastModifiedBy>
  <cp:revision>86</cp:revision>
  <dcterms:created xsi:type="dcterms:W3CDTF">2020-12-18T02:09:34Z</dcterms:created>
  <dcterms:modified xsi:type="dcterms:W3CDTF">2021-03-16T19:59:03Z</dcterms:modified>
</cp:coreProperties>
</file>